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62" r:id="rId5"/>
    <p:sldId id="259" r:id="rId6"/>
    <p:sldId id="260" r:id="rId7"/>
    <p:sldId id="261" r:id="rId8"/>
    <p:sldId id="267" r:id="rId9"/>
    <p:sldId id="266" r:id="rId10"/>
    <p:sldId id="265" r:id="rId11"/>
    <p:sldId id="264" r:id="rId12"/>
    <p:sldId id="263" r:id="rId13"/>
    <p:sldId id="269" r:id="rId14"/>
    <p:sldId id="270" r:id="rId15"/>
    <p:sldId id="271" r:id="rId16"/>
    <p:sldId id="272" r:id="rId17"/>
    <p:sldId id="268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6858000" type="screen4x3"/>
  <p:notesSz cx="7559675" cy="10691813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5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6695C73A-FE9D-490F-BC83-7C94AEF0B2EB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32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33680"/>
            <a:ext cx="822924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4084200"/>
            <a:ext cx="822924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67CE17FC-D793-46B4-9B31-AD44B7C07F73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32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33680"/>
            <a:ext cx="40158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826520" y="1633680"/>
            <a:ext cx="40158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4084200"/>
            <a:ext cx="40158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826520" y="4084200"/>
            <a:ext cx="40158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765E9D1-7748-41C5-8C93-0C010FD6B36A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32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33680"/>
            <a:ext cx="26496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391920" y="1633680"/>
            <a:ext cx="26496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174360" y="1633680"/>
            <a:ext cx="26496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4084200"/>
            <a:ext cx="26496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391920" y="4084200"/>
            <a:ext cx="26496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174360" y="4084200"/>
            <a:ext cx="26496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B2B2EE89-AC43-47D1-85EC-9FB6B22BC25B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F9412034-2279-473A-A919-001AF575798B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32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33680"/>
            <a:ext cx="8229240" cy="4690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726E797A-B793-4666-B2B6-BCEDD4000D3F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32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33680"/>
            <a:ext cx="8229240" cy="4690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5E0FCBA2-64B8-4FFB-B772-282FC35FC599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32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09480" y="1633680"/>
            <a:ext cx="4015800" cy="4690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4826520" y="1633680"/>
            <a:ext cx="4015800" cy="4690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6A4704E9-9DA8-4C90-B079-CA44CC9153D4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32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360D23BD-5B93-4EBC-9F27-1B5AE034C240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1752480" y="282600"/>
            <a:ext cx="7086240" cy="437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F9E4EF0-9A17-4DC0-A60B-C267617E5EC7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32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33680"/>
            <a:ext cx="40158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826520" y="1633680"/>
            <a:ext cx="4015800" cy="4690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09480" y="4084200"/>
            <a:ext cx="40158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6753BDE5-4517-4E6D-8B13-3092EEDE1D2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32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33680"/>
            <a:ext cx="8229240" cy="4690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BD03F92-51AA-491E-92A8-7A49B20C094F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32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33680"/>
            <a:ext cx="4015800" cy="4690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826520" y="1633680"/>
            <a:ext cx="40158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826520" y="4084200"/>
            <a:ext cx="40158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A3B78198-051E-448F-8175-7B1FD86003D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32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33680"/>
            <a:ext cx="40158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826520" y="1633680"/>
            <a:ext cx="40158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09480" y="4084200"/>
            <a:ext cx="822924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CE3E5868-1DE6-4697-85A7-9912FAD992F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32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33680"/>
            <a:ext cx="822924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09480" y="4084200"/>
            <a:ext cx="822924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CB601030-5347-4190-A141-98969C09A7C3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32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33680"/>
            <a:ext cx="40158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4826520" y="1633680"/>
            <a:ext cx="40158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9480" y="4084200"/>
            <a:ext cx="40158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4826520" y="4084200"/>
            <a:ext cx="40158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EB103BE3-19B1-4122-9E3D-E96EF623422B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32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33680"/>
            <a:ext cx="26496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391920" y="1633680"/>
            <a:ext cx="26496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174360" y="1633680"/>
            <a:ext cx="26496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09480" y="4084200"/>
            <a:ext cx="26496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391920" y="4084200"/>
            <a:ext cx="26496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174360" y="4084200"/>
            <a:ext cx="26496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680DFC17-CCD8-49E0-B246-D1CA8E7FFCD3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32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33680"/>
            <a:ext cx="8229240" cy="4690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B76D7AF-0579-4093-A5B3-8DA5842546D6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32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33680"/>
            <a:ext cx="4015800" cy="4690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826520" y="1633680"/>
            <a:ext cx="4015800" cy="4690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B81FBBB4-6315-4AE8-B2F7-B369EF69FFEA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32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CBDACA05-77C4-46E7-870E-457342F6296F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752480" y="282600"/>
            <a:ext cx="7086240" cy="437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5DCBBC5-B9E6-46AB-ACD1-21876BA83EC3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32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33680"/>
            <a:ext cx="40158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826520" y="1633680"/>
            <a:ext cx="4015800" cy="4690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4084200"/>
            <a:ext cx="40158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068DB60-C65F-4539-89BE-7324511A27FD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32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33680"/>
            <a:ext cx="4015800" cy="4690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826520" y="1633680"/>
            <a:ext cx="40158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826520" y="4084200"/>
            <a:ext cx="40158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38CF775-1EED-476D-960B-97E955B7776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32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33680"/>
            <a:ext cx="40158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826520" y="1633680"/>
            <a:ext cx="401580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4084200"/>
            <a:ext cx="8229240" cy="2237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2900" b="0" strike="noStrike" spc="-1">
              <a:solidFill>
                <a:srgbClr val="000066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7B109AB-644B-4F1E-86C1-1485116FEE5F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19280" y="2130480"/>
            <a:ext cx="7772040" cy="14695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en-US" sz="3600" b="1" strike="noStrike" spc="-1">
                <a:solidFill>
                  <a:srgbClr val="996633"/>
                </a:solidFill>
                <a:latin typeface="Arial"/>
              </a:rPr>
              <a:t>Click to edit Master title style</a:t>
            </a:r>
            <a:endParaRPr lang="en-US" sz="36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 idx="1"/>
          </p:nvPr>
        </p:nvSpPr>
        <p:spPr>
          <a:xfrm>
            <a:off x="609480" y="6245280"/>
            <a:ext cx="1980720" cy="4759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3124080" y="6245280"/>
            <a:ext cx="2895120" cy="4759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Autofit/>
          </a:bodyPr>
          <a:lstStyle>
            <a:lvl1pPr indent="0" algn="ct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 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6716880" y="6230880"/>
            <a:ext cx="2133360" cy="549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Autofit/>
          </a:bodyPr>
          <a:lstStyle>
            <a:lvl1pPr indent="0" algn="r">
              <a:lnSpc>
                <a:spcPct val="100000"/>
              </a:lnSpc>
              <a:buNone/>
              <a:defRPr lang="en-US" sz="1400" b="0" strike="noStrike" spc="-1">
                <a:solidFill>
                  <a:schemeClr val="dk1"/>
                </a:solidFill>
                <a:latin typeface="Arial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46C895B-97B0-46F8-B593-76EBDE9A4DBD}" type="slidenum">
              <a:rPr lang="en-US" sz="1400" b="0" strike="noStrike" spc="-1">
                <a:solidFill>
                  <a:schemeClr val="dk1"/>
                </a:solidFill>
                <a:latin typeface="Arial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900" b="0" strike="noStrike" spc="-1">
                <a:solidFill>
                  <a:srgbClr val="000066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200" b="0" strike="noStrike" spc="-1">
                <a:solidFill>
                  <a:srgbClr val="000066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66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66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66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66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66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en-US" sz="3200" b="1" strike="noStrike" spc="-1">
                <a:solidFill>
                  <a:srgbClr val="996633"/>
                </a:solidFill>
                <a:latin typeface="Arial"/>
              </a:rPr>
              <a:t>Click to edit Master title style</a:t>
            </a:r>
            <a:endParaRPr lang="en-US" sz="32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609480" y="1633680"/>
            <a:ext cx="8229240" cy="46908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Autofit/>
          </a:bodyPr>
          <a:lstStyle/>
          <a:p>
            <a:pPr marL="343080" indent="-343080">
              <a:lnSpc>
                <a:spcPct val="100000"/>
              </a:lnSpc>
              <a:spcBef>
                <a:spcPts val="581"/>
              </a:spcBef>
              <a:buClr>
                <a:srgbClr val="000066"/>
              </a:buClr>
              <a:buFont typeface="Symbol" charset="2"/>
              <a:buChar char=""/>
            </a:pPr>
            <a:r>
              <a:rPr lang="en-US" sz="2900" b="0" strike="noStrike" spc="-1">
                <a:solidFill>
                  <a:srgbClr val="000066"/>
                </a:solidFill>
                <a:latin typeface="Arial"/>
              </a:rPr>
              <a:t>Edit Master text styles</a:t>
            </a:r>
          </a:p>
          <a:p>
            <a:pPr marL="743040" lvl="1" indent="-285840">
              <a:lnSpc>
                <a:spcPct val="100000"/>
              </a:lnSpc>
              <a:spcBef>
                <a:spcPts val="519"/>
              </a:spcBef>
              <a:buClr>
                <a:srgbClr val="000066"/>
              </a:buClr>
              <a:buFont typeface="Symbol" charset="2"/>
              <a:buChar char=""/>
            </a:pPr>
            <a:r>
              <a:rPr lang="en-US" sz="2600" b="0" strike="noStrike" spc="-1">
                <a:solidFill>
                  <a:srgbClr val="000066"/>
                </a:solidFill>
                <a:latin typeface="Arial"/>
              </a:rPr>
              <a:t>Second level</a:t>
            </a:r>
          </a:p>
          <a:p>
            <a:pPr marL="1143000" lvl="2" indent="-228600">
              <a:lnSpc>
                <a:spcPct val="100000"/>
              </a:lnSpc>
              <a:spcBef>
                <a:spcPts val="439"/>
              </a:spcBef>
              <a:buClr>
                <a:srgbClr val="000066"/>
              </a:buClr>
              <a:buFont typeface="Symbol" charset="2"/>
              <a:buChar char=""/>
            </a:pPr>
            <a:r>
              <a:rPr lang="en-US" sz="2200" b="0" strike="noStrike" spc="-1">
                <a:solidFill>
                  <a:srgbClr val="000066"/>
                </a:solidFill>
                <a:latin typeface="Arial"/>
              </a:rPr>
              <a:t>Third level</a:t>
            </a:r>
          </a:p>
          <a:p>
            <a:pPr marL="1600200" lvl="3" indent="-228600">
              <a:lnSpc>
                <a:spcPct val="100000"/>
              </a:lnSpc>
              <a:spcBef>
                <a:spcPts val="360"/>
              </a:spcBef>
              <a:buClr>
                <a:srgbClr val="000066"/>
              </a:buClr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66"/>
                </a:solidFill>
                <a:latin typeface="Arial"/>
              </a:rPr>
              <a:t>Fourth level</a:t>
            </a:r>
          </a:p>
          <a:p>
            <a:pPr marL="2057400" lvl="4" indent="-228600">
              <a:lnSpc>
                <a:spcPct val="100000"/>
              </a:lnSpc>
              <a:spcBef>
                <a:spcPts val="360"/>
              </a:spcBef>
              <a:buClr>
                <a:srgbClr val="000066"/>
              </a:buClr>
              <a:buFont typeface="OpenSymbol"/>
              <a:buChar char="»"/>
            </a:pPr>
            <a:r>
              <a:rPr lang="en-US" sz="1800" b="0" strike="noStrike" spc="-1">
                <a:solidFill>
                  <a:srgbClr val="000066"/>
                </a:solidFill>
                <a:latin typeface="Arial"/>
              </a:rPr>
              <a:t>Fifth level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dt" idx="4"/>
          </p:nvPr>
        </p:nvSpPr>
        <p:spPr>
          <a:xfrm>
            <a:off x="609480" y="6278400"/>
            <a:ext cx="1980720" cy="4759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  <p:sp>
        <p:nvSpPr>
          <p:cNvPr id="44" name="PlaceHolder 4"/>
          <p:cNvSpPr>
            <a:spLocks noGrp="1"/>
          </p:cNvSpPr>
          <p:nvPr>
            <p:ph type="ftr" idx="5"/>
          </p:nvPr>
        </p:nvSpPr>
        <p:spPr>
          <a:xfrm>
            <a:off x="2719440" y="6283440"/>
            <a:ext cx="2895120" cy="4759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Autofit/>
          </a:bodyPr>
          <a:lstStyle>
            <a:lvl1pPr indent="0" algn="ct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45" name="PlaceHolder 5"/>
          <p:cNvSpPr>
            <a:spLocks noGrp="1"/>
          </p:cNvSpPr>
          <p:nvPr>
            <p:ph type="sldNum" idx="6"/>
          </p:nvPr>
        </p:nvSpPr>
        <p:spPr>
          <a:xfrm>
            <a:off x="6705720" y="6226200"/>
            <a:ext cx="2133360" cy="553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Autofit/>
          </a:bodyPr>
          <a:lstStyle>
            <a:lvl1pPr indent="0" algn="r">
              <a:lnSpc>
                <a:spcPct val="100000"/>
              </a:lnSpc>
              <a:buNone/>
              <a:defRPr lang="en-US" sz="1400" b="0" strike="noStrike" spc="-1">
                <a:solidFill>
                  <a:schemeClr val="dk1"/>
                </a:solidFill>
                <a:latin typeface="Arial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C018CDC9-5B99-4D83-B072-7CB4132CA550}" type="slidenum">
              <a:rPr lang="en-US" sz="1400" b="0" strike="noStrike" spc="-1">
                <a:solidFill>
                  <a:schemeClr val="dk1"/>
                </a:solidFill>
                <a:latin typeface="Arial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719280" y="2130480"/>
            <a:ext cx="7772040" cy="14695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en-US" sz="3600" b="1" spc="-1" dirty="0">
                <a:solidFill>
                  <a:srgbClr val="996633"/>
                </a:solidFill>
                <a:latin typeface="Arial"/>
              </a:rPr>
              <a:t>ĐỒ ÁN LẬP TRÌNH WEB</a:t>
            </a:r>
            <a:endParaRPr lang="en-US" sz="36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1371600" y="3886200"/>
            <a:ext cx="6400440" cy="17521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Autofit/>
          </a:bodyPr>
          <a:lstStyle/>
          <a:p>
            <a:pPr indent="0" algn="ctr">
              <a:buNone/>
            </a:pP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Đề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tài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: Website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quản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lý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tiệm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bánh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mì</a:t>
            </a:r>
            <a:endParaRPr lang="en-US" sz="2900" spc="-1" dirty="0">
              <a:solidFill>
                <a:srgbClr val="000066"/>
              </a:solidFill>
              <a:latin typeface="Arial"/>
            </a:endParaRPr>
          </a:p>
          <a:p>
            <a:pPr indent="0" algn="ctr">
              <a:buNone/>
            </a:pP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Thành </a:t>
            </a: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viên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:</a:t>
            </a:r>
          </a:p>
          <a:p>
            <a:pPr indent="0" algn="ctr">
              <a:buNone/>
            </a:pP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Khúc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Bảo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Minh – B2105709</a:t>
            </a:r>
          </a:p>
          <a:p>
            <a:pPr indent="0" algn="ctr">
              <a:buNone/>
            </a:pP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Nguyễn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Quang Vinh – B2105727</a:t>
            </a:r>
            <a:endParaRPr lang="en-US" sz="2900" b="0" strike="noStrike" spc="-1" dirty="0">
              <a:solidFill>
                <a:srgbClr val="000066"/>
              </a:solidFill>
              <a:latin typeface="Arial"/>
            </a:endParaRPr>
          </a:p>
        </p:txBody>
      </p:sp>
      <p:sp>
        <p:nvSpPr>
          <p:cNvPr id="84" name="Text Box 5"/>
          <p:cNvSpPr/>
          <p:nvPr/>
        </p:nvSpPr>
        <p:spPr>
          <a:xfrm>
            <a:off x="609480" y="6431040"/>
            <a:ext cx="350496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i="1" strike="noStrike" spc="-1">
                <a:solidFill>
                  <a:srgbClr val="000066"/>
                </a:solidFill>
                <a:latin typeface="Arial"/>
              </a:rPr>
              <a:t>motphutcantho.com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buNone/>
            </a:pPr>
            <a:r>
              <a:rPr lang="en-US" sz="3200" b="1" strike="noStrike" spc="-1" dirty="0">
                <a:solidFill>
                  <a:srgbClr val="996633"/>
                </a:solidFill>
                <a:latin typeface="Arial"/>
              </a:rPr>
              <a:t>LIÊN HỆ (CHƯA ĐĂNG NHẬP)</a:t>
            </a:r>
          </a:p>
        </p:txBody>
      </p:sp>
      <p:sp>
        <p:nvSpPr>
          <p:cNvPr id="87" name="Text Box 5"/>
          <p:cNvSpPr/>
          <p:nvPr/>
        </p:nvSpPr>
        <p:spPr>
          <a:xfrm>
            <a:off x="609480" y="6431040"/>
            <a:ext cx="350496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i="1" strike="noStrike" spc="-1">
                <a:solidFill>
                  <a:srgbClr val="000066"/>
                </a:solidFill>
                <a:latin typeface="Arial"/>
              </a:rPr>
              <a:t>motphutcantho.com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4FDADC-F08A-9B56-7759-2EBB65B74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355" y="1654990"/>
            <a:ext cx="8013290" cy="442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317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buNone/>
            </a:pPr>
            <a:r>
              <a:rPr lang="en-US" sz="3200" b="1" strike="noStrike" spc="-1" dirty="0">
                <a:solidFill>
                  <a:srgbClr val="996633"/>
                </a:solidFill>
                <a:latin typeface="Arial"/>
              </a:rPr>
              <a:t>TRANG CHỦ</a:t>
            </a:r>
          </a:p>
        </p:txBody>
      </p:sp>
      <p:sp>
        <p:nvSpPr>
          <p:cNvPr id="87" name="Text Box 5"/>
          <p:cNvSpPr/>
          <p:nvPr/>
        </p:nvSpPr>
        <p:spPr>
          <a:xfrm>
            <a:off x="609480" y="6431040"/>
            <a:ext cx="350496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i="1" strike="noStrike" spc="-1">
                <a:solidFill>
                  <a:srgbClr val="000066"/>
                </a:solidFill>
                <a:latin typeface="Arial"/>
              </a:rPr>
              <a:t>motphutcantho.com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AutoShape 4">
            <a:extLst>
              <a:ext uri="{FF2B5EF4-FFF2-40B4-BE49-F238E27FC236}">
                <a16:creationId xmlns:a16="http://schemas.microsoft.com/office/drawing/2014/main" id="{2534D1BF-4915-CEE4-C23F-D767104ABA3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vi-V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A74869-1CAC-1DDD-FA48-E739C0945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71" y="1718617"/>
            <a:ext cx="8003458" cy="449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7667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buNone/>
            </a:pPr>
            <a:r>
              <a:rPr lang="en-US" sz="3200" b="1" strike="noStrike" spc="-1" dirty="0">
                <a:solidFill>
                  <a:srgbClr val="996633"/>
                </a:solidFill>
                <a:latin typeface="Arial"/>
              </a:rPr>
              <a:t>TRANG GIỚI THIỆU</a:t>
            </a:r>
          </a:p>
        </p:txBody>
      </p:sp>
      <p:sp>
        <p:nvSpPr>
          <p:cNvPr id="87" name="Text Box 5"/>
          <p:cNvSpPr/>
          <p:nvPr/>
        </p:nvSpPr>
        <p:spPr>
          <a:xfrm>
            <a:off x="609480" y="6431040"/>
            <a:ext cx="350496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i="1" strike="noStrike" spc="-1">
                <a:solidFill>
                  <a:srgbClr val="000066"/>
                </a:solidFill>
                <a:latin typeface="Arial"/>
              </a:rPr>
              <a:t>motphutcantho.com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F436B2-F4E3-1447-CBB3-0E83F041B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883" y="1628266"/>
            <a:ext cx="8371837" cy="466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3485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buNone/>
            </a:pPr>
            <a:r>
              <a:rPr lang="en-US" sz="3200" b="1" spc="-1" dirty="0">
                <a:solidFill>
                  <a:srgbClr val="996633"/>
                </a:solidFill>
                <a:latin typeface="Arial"/>
              </a:rPr>
              <a:t>TRANG LIÊN HỆ</a:t>
            </a:r>
            <a:endParaRPr lang="en-US" sz="3200" b="1" strike="noStrike" spc="-1" dirty="0">
              <a:solidFill>
                <a:srgbClr val="996633"/>
              </a:solidFill>
              <a:latin typeface="Arial"/>
            </a:endParaRPr>
          </a:p>
        </p:txBody>
      </p:sp>
      <p:sp>
        <p:nvSpPr>
          <p:cNvPr id="87" name="Text Box 5"/>
          <p:cNvSpPr/>
          <p:nvPr/>
        </p:nvSpPr>
        <p:spPr>
          <a:xfrm>
            <a:off x="609480" y="6431040"/>
            <a:ext cx="350496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i="1" strike="noStrike" spc="-1">
                <a:solidFill>
                  <a:srgbClr val="000066"/>
                </a:solidFill>
                <a:latin typeface="Arial"/>
              </a:rPr>
              <a:t>motphutcantho.com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5249A6-5DE4-1332-CDE9-59950F79EB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931" y="1593713"/>
            <a:ext cx="8252137" cy="4521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163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buNone/>
            </a:pPr>
            <a:r>
              <a:rPr lang="en-US" sz="3200" b="1" strike="noStrike" spc="-1" dirty="0">
                <a:solidFill>
                  <a:srgbClr val="996633"/>
                </a:solidFill>
                <a:latin typeface="Arial"/>
              </a:rPr>
              <a:t>TRANG HỒ SƠ CỦA TÔI</a:t>
            </a:r>
          </a:p>
        </p:txBody>
      </p:sp>
      <p:sp>
        <p:nvSpPr>
          <p:cNvPr id="87" name="Text Box 5"/>
          <p:cNvSpPr/>
          <p:nvPr/>
        </p:nvSpPr>
        <p:spPr>
          <a:xfrm>
            <a:off x="609480" y="6431040"/>
            <a:ext cx="350496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i="1" strike="noStrike" spc="-1">
                <a:solidFill>
                  <a:srgbClr val="000066"/>
                </a:solidFill>
                <a:latin typeface="Arial"/>
              </a:rPr>
              <a:t>motphutcantho.com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DD6390-192D-2653-16DB-70B381ACD3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80" y="1530304"/>
            <a:ext cx="8082116" cy="4752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4486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buNone/>
            </a:pPr>
            <a:r>
              <a:rPr lang="en-US" sz="3200" b="1" strike="noStrike" spc="-1" dirty="0">
                <a:solidFill>
                  <a:srgbClr val="996633"/>
                </a:solidFill>
                <a:latin typeface="Arial"/>
              </a:rPr>
              <a:t>LỊCH SỬ MUA HÀNG</a:t>
            </a:r>
          </a:p>
        </p:txBody>
      </p:sp>
      <p:sp>
        <p:nvSpPr>
          <p:cNvPr id="87" name="Text Box 5"/>
          <p:cNvSpPr/>
          <p:nvPr/>
        </p:nvSpPr>
        <p:spPr>
          <a:xfrm>
            <a:off x="609480" y="6431040"/>
            <a:ext cx="350496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i="1" strike="noStrike" spc="-1">
                <a:solidFill>
                  <a:srgbClr val="000066"/>
                </a:solidFill>
                <a:latin typeface="Arial"/>
              </a:rPr>
              <a:t>motphutcantho.com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B2319A-D1D0-AB03-0FB3-6C1BC7631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93" y="1620882"/>
            <a:ext cx="8721213" cy="453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3949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buNone/>
            </a:pPr>
            <a:r>
              <a:rPr lang="en-US" sz="3200" b="1" strike="noStrike" spc="-1" dirty="0">
                <a:solidFill>
                  <a:srgbClr val="996633"/>
                </a:solidFill>
                <a:latin typeface="Arial"/>
              </a:rPr>
              <a:t>GIỎ HÀNG</a:t>
            </a:r>
          </a:p>
        </p:txBody>
      </p:sp>
      <p:sp>
        <p:nvSpPr>
          <p:cNvPr id="87" name="Text Box 5"/>
          <p:cNvSpPr/>
          <p:nvPr/>
        </p:nvSpPr>
        <p:spPr>
          <a:xfrm>
            <a:off x="609480" y="6431040"/>
            <a:ext cx="350496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i="1" strike="noStrike" spc="-1">
                <a:solidFill>
                  <a:srgbClr val="000066"/>
                </a:solidFill>
                <a:latin typeface="Arial"/>
              </a:rPr>
              <a:t>motphutcantho.com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40D1C8-FDD9-510B-E537-D18445A1A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475" y="1580693"/>
            <a:ext cx="8426245" cy="466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6442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buNone/>
            </a:pPr>
            <a:r>
              <a:rPr lang="en-US" sz="3200" b="1" strike="noStrike" spc="-1" dirty="0">
                <a:solidFill>
                  <a:srgbClr val="996633"/>
                </a:solidFill>
                <a:latin typeface="Arial"/>
              </a:rPr>
              <a:t>CHỨC NĂNG TÌM KIẾM</a:t>
            </a:r>
          </a:p>
        </p:txBody>
      </p:sp>
      <p:sp>
        <p:nvSpPr>
          <p:cNvPr id="87" name="Text Box 5"/>
          <p:cNvSpPr/>
          <p:nvPr/>
        </p:nvSpPr>
        <p:spPr>
          <a:xfrm>
            <a:off x="609480" y="6431040"/>
            <a:ext cx="350496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i="1" strike="noStrike" spc="-1">
                <a:solidFill>
                  <a:srgbClr val="000066"/>
                </a:solidFill>
                <a:latin typeface="Arial"/>
              </a:rPr>
              <a:t>motphutcantho.com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080F17-1212-491D-3C91-797BBA11E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020" y="2008541"/>
            <a:ext cx="7455960" cy="2840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3418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buNone/>
            </a:pPr>
            <a:r>
              <a:rPr lang="en-US" sz="3200" b="1" strike="noStrike" spc="-1" dirty="0">
                <a:solidFill>
                  <a:srgbClr val="996633"/>
                </a:solidFill>
                <a:latin typeface="Arial"/>
              </a:rPr>
              <a:t>TRANG CHỦ (ADMIN)</a:t>
            </a:r>
          </a:p>
        </p:txBody>
      </p:sp>
      <p:sp>
        <p:nvSpPr>
          <p:cNvPr id="87" name="Text Box 5"/>
          <p:cNvSpPr/>
          <p:nvPr/>
        </p:nvSpPr>
        <p:spPr>
          <a:xfrm>
            <a:off x="609480" y="6431040"/>
            <a:ext cx="350496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i="1" strike="noStrike" spc="-1">
                <a:solidFill>
                  <a:srgbClr val="000066"/>
                </a:solidFill>
                <a:latin typeface="Arial"/>
              </a:rPr>
              <a:t>motphutcantho.com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A85EFA-4DE7-AEBC-00A2-62AA90DABA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7" y="1589546"/>
            <a:ext cx="7511845" cy="451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535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buNone/>
            </a:pPr>
            <a:r>
              <a:rPr lang="en-US" sz="3200" b="1" strike="noStrike" spc="-1" dirty="0">
                <a:solidFill>
                  <a:srgbClr val="996633"/>
                </a:solidFill>
                <a:latin typeface="Arial"/>
              </a:rPr>
              <a:t>XEM SẢN PHẨM</a:t>
            </a:r>
          </a:p>
        </p:txBody>
      </p:sp>
      <p:sp>
        <p:nvSpPr>
          <p:cNvPr id="87" name="Text Box 5"/>
          <p:cNvSpPr/>
          <p:nvPr/>
        </p:nvSpPr>
        <p:spPr>
          <a:xfrm>
            <a:off x="609480" y="6431040"/>
            <a:ext cx="350496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i="1" strike="noStrike" spc="-1">
                <a:solidFill>
                  <a:srgbClr val="000066"/>
                </a:solidFill>
                <a:latin typeface="Arial"/>
              </a:rPr>
              <a:t>motphutcantho.com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33B506-E464-DBCB-8590-84EF82712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361" y="1851582"/>
            <a:ext cx="8131277" cy="378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232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buNone/>
            </a:pPr>
            <a:r>
              <a:rPr lang="en-US" sz="3200" b="1" strike="noStrike" spc="-1" dirty="0">
                <a:solidFill>
                  <a:srgbClr val="996633"/>
                </a:solidFill>
                <a:latin typeface="Arial"/>
              </a:rPr>
              <a:t>DANH SÁCH CHỨC NĂNG</a:t>
            </a: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762120" y="1633680"/>
            <a:ext cx="8076960" cy="47667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Autofit/>
          </a:bodyPr>
          <a:lstStyle/>
          <a:p>
            <a:pPr marL="685800" indent="-457200">
              <a:spcBef>
                <a:spcPts val="1417"/>
              </a:spcBef>
            </a:pP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Đăng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ký</a:t>
            </a:r>
            <a:endParaRPr lang="en-US" sz="2900" b="0" strike="noStrike" spc="-1" dirty="0">
              <a:solidFill>
                <a:srgbClr val="000066"/>
              </a:solidFill>
              <a:latin typeface="Arial"/>
            </a:endParaRPr>
          </a:p>
          <a:p>
            <a:pPr marL="685800" indent="-457200">
              <a:spcBef>
                <a:spcPts val="1417"/>
              </a:spcBef>
            </a:pP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Đăng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nhập</a:t>
            </a:r>
            <a:endParaRPr lang="en-US" sz="2900" b="0" strike="noStrike" spc="-1" dirty="0">
              <a:solidFill>
                <a:srgbClr val="000066"/>
              </a:solidFill>
              <a:latin typeface="Arial"/>
            </a:endParaRPr>
          </a:p>
          <a:p>
            <a:pPr marL="685800" indent="-457200">
              <a:spcBef>
                <a:spcPts val="1417"/>
              </a:spcBef>
            </a:pP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Sắp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xếp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sản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phẩm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theo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danh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mục</a:t>
            </a:r>
            <a:endParaRPr lang="en-US" sz="2900" spc="-1" dirty="0">
              <a:solidFill>
                <a:srgbClr val="000066"/>
              </a:solidFill>
              <a:latin typeface="Arial"/>
            </a:endParaRPr>
          </a:p>
          <a:p>
            <a:pPr marL="685800" indent="-457200">
              <a:spcBef>
                <a:spcPts val="1417"/>
              </a:spcBef>
            </a:pP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Th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êm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giỏ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hàng</a:t>
            </a:r>
            <a:endParaRPr lang="en-US" sz="2900" spc="-1" dirty="0">
              <a:solidFill>
                <a:srgbClr val="000066"/>
              </a:solidFill>
              <a:latin typeface="Arial"/>
            </a:endParaRPr>
          </a:p>
          <a:p>
            <a:pPr marL="685800" indent="-457200">
              <a:spcBef>
                <a:spcPts val="1417"/>
              </a:spcBef>
            </a:pP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Xem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giỏ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hàng</a:t>
            </a:r>
            <a:endParaRPr lang="en-US" sz="2900" spc="-1" dirty="0">
              <a:solidFill>
                <a:srgbClr val="000066"/>
              </a:solidFill>
              <a:latin typeface="Arial"/>
            </a:endParaRPr>
          </a:p>
          <a:p>
            <a:pPr marL="685800" indent="-457200">
              <a:spcBef>
                <a:spcPts val="1417"/>
              </a:spcBef>
            </a:pP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Thành </a:t>
            </a: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toán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</a:t>
            </a:r>
          </a:p>
          <a:p>
            <a:pPr marL="685800" indent="-457200">
              <a:spcBef>
                <a:spcPts val="1417"/>
              </a:spcBef>
            </a:pP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Tìm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kiếm</a:t>
            </a:r>
            <a:endParaRPr lang="en-US" sz="2900" spc="-1" dirty="0">
              <a:solidFill>
                <a:srgbClr val="000066"/>
              </a:solidFill>
              <a:latin typeface="Arial"/>
            </a:endParaRPr>
          </a:p>
        </p:txBody>
      </p:sp>
      <p:sp>
        <p:nvSpPr>
          <p:cNvPr id="87" name="Text Box 5"/>
          <p:cNvSpPr/>
          <p:nvPr/>
        </p:nvSpPr>
        <p:spPr>
          <a:xfrm>
            <a:off x="609480" y="6431040"/>
            <a:ext cx="350496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i="1" strike="noStrike" spc="-1">
                <a:solidFill>
                  <a:srgbClr val="000066"/>
                </a:solidFill>
                <a:latin typeface="Arial"/>
              </a:rPr>
              <a:t>motphutcantho.com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buNone/>
            </a:pPr>
            <a:r>
              <a:rPr lang="en-US" sz="3200" b="1" strike="noStrike" spc="-1" dirty="0">
                <a:solidFill>
                  <a:srgbClr val="996633"/>
                </a:solidFill>
                <a:latin typeface="Arial"/>
              </a:rPr>
              <a:t>THÊM SẢN PHẨM</a:t>
            </a:r>
          </a:p>
        </p:txBody>
      </p:sp>
      <p:sp>
        <p:nvSpPr>
          <p:cNvPr id="87" name="Text Box 5"/>
          <p:cNvSpPr/>
          <p:nvPr/>
        </p:nvSpPr>
        <p:spPr>
          <a:xfrm>
            <a:off x="609480" y="6431040"/>
            <a:ext cx="350496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i="1" strike="noStrike" spc="-1">
                <a:solidFill>
                  <a:srgbClr val="000066"/>
                </a:solidFill>
                <a:latin typeface="Arial"/>
              </a:rPr>
              <a:t>motphutcantho.com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D4095F-2229-693E-DD78-F4DC3E822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355" y="1726858"/>
            <a:ext cx="8013290" cy="4300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6708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buNone/>
            </a:pPr>
            <a:r>
              <a:rPr lang="en-US" sz="3200" b="1" strike="noStrike" spc="-1" dirty="0">
                <a:solidFill>
                  <a:srgbClr val="996633"/>
                </a:solidFill>
                <a:latin typeface="Arial"/>
              </a:rPr>
              <a:t>CẬP NHẬT SẢN PHẨM</a:t>
            </a:r>
          </a:p>
        </p:txBody>
      </p:sp>
      <p:sp>
        <p:nvSpPr>
          <p:cNvPr id="87" name="Text Box 5"/>
          <p:cNvSpPr/>
          <p:nvPr/>
        </p:nvSpPr>
        <p:spPr>
          <a:xfrm>
            <a:off x="609480" y="6431040"/>
            <a:ext cx="350496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i="1" strike="noStrike" spc="-1">
                <a:solidFill>
                  <a:srgbClr val="000066"/>
                </a:solidFill>
                <a:latin typeface="Arial"/>
              </a:rPr>
              <a:t>motphutcantho.com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1631ED-F319-B139-71A5-4A2D507BA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135" y="1504749"/>
            <a:ext cx="8573729" cy="4857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0666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buNone/>
            </a:pPr>
            <a:r>
              <a:rPr lang="en-US" sz="3200" b="1" strike="noStrike" spc="-1" dirty="0">
                <a:solidFill>
                  <a:srgbClr val="996633"/>
                </a:solidFill>
                <a:latin typeface="Arial"/>
              </a:rPr>
              <a:t>XÓA SẢN PHẨM</a:t>
            </a:r>
          </a:p>
        </p:txBody>
      </p:sp>
      <p:sp>
        <p:nvSpPr>
          <p:cNvPr id="87" name="Text Box 5"/>
          <p:cNvSpPr/>
          <p:nvPr/>
        </p:nvSpPr>
        <p:spPr>
          <a:xfrm>
            <a:off x="609480" y="6431040"/>
            <a:ext cx="350496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i="1" strike="noStrike" spc="-1">
                <a:solidFill>
                  <a:srgbClr val="000066"/>
                </a:solidFill>
                <a:latin typeface="Arial"/>
              </a:rPr>
              <a:t>motphutcantho.com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45C35C-A033-A13A-51AE-032322B8C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890" y="1685240"/>
            <a:ext cx="8662219" cy="4636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284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buNone/>
            </a:pPr>
            <a:r>
              <a:rPr lang="en-US" sz="3200" b="1" strike="noStrike" spc="-1" dirty="0">
                <a:solidFill>
                  <a:srgbClr val="996633"/>
                </a:solidFill>
                <a:latin typeface="Arial"/>
              </a:rPr>
              <a:t>DANH SÁCH CHỨC NĂNG</a:t>
            </a: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762120" y="1633680"/>
            <a:ext cx="8076960" cy="47667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Autofit/>
          </a:bodyPr>
          <a:lstStyle/>
          <a:p>
            <a:pPr marL="685800" indent="-457200">
              <a:spcBef>
                <a:spcPts val="1417"/>
              </a:spcBef>
            </a:pP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Xem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/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chỉnh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sửa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hồ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sơ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người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dùng</a:t>
            </a:r>
            <a:endParaRPr lang="en-US" sz="2900" b="0" strike="noStrike" spc="-1" dirty="0">
              <a:solidFill>
                <a:srgbClr val="000066"/>
              </a:solidFill>
              <a:latin typeface="Arial"/>
            </a:endParaRPr>
          </a:p>
          <a:p>
            <a:pPr marL="685800" indent="-457200">
              <a:spcBef>
                <a:spcPts val="1417"/>
              </a:spcBef>
            </a:pP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Xem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lịch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sử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mua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hàng</a:t>
            </a:r>
            <a:endParaRPr lang="en-US" sz="2900" b="0" strike="noStrike" spc="-1" dirty="0">
              <a:solidFill>
                <a:srgbClr val="000066"/>
              </a:solidFill>
              <a:latin typeface="Arial"/>
            </a:endParaRPr>
          </a:p>
          <a:p>
            <a:pPr marL="685800" indent="-457200">
              <a:spcBef>
                <a:spcPts val="1417"/>
              </a:spcBef>
            </a:pP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Xem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sản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phẩm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dựa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trên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loại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(Admin)</a:t>
            </a:r>
          </a:p>
          <a:p>
            <a:pPr marL="685800" indent="-457200">
              <a:spcBef>
                <a:spcPts val="1417"/>
              </a:spcBef>
            </a:pP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Thêm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sản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phẩm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(Admin)</a:t>
            </a:r>
          </a:p>
          <a:p>
            <a:pPr marL="685800" indent="-457200">
              <a:spcBef>
                <a:spcPts val="1417"/>
              </a:spcBef>
            </a:pP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Chỉnh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sửa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số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lượng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sản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phẩm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(Admin)</a:t>
            </a:r>
            <a:endParaRPr lang="en-US" sz="2900" spc="-1" dirty="0">
              <a:solidFill>
                <a:srgbClr val="000066"/>
              </a:solidFill>
              <a:latin typeface="Arial"/>
            </a:endParaRPr>
          </a:p>
          <a:p>
            <a:pPr marL="685800" indent="-457200">
              <a:spcBef>
                <a:spcPts val="1417"/>
              </a:spcBef>
            </a:pP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Xóa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sản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</a:t>
            </a: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phẩm</a:t>
            </a: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 (Admin)</a:t>
            </a:r>
          </a:p>
        </p:txBody>
      </p:sp>
      <p:sp>
        <p:nvSpPr>
          <p:cNvPr id="87" name="Text Box 5"/>
          <p:cNvSpPr/>
          <p:nvPr/>
        </p:nvSpPr>
        <p:spPr>
          <a:xfrm>
            <a:off x="609480" y="6431040"/>
            <a:ext cx="350496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i="1" strike="noStrike" spc="-1">
                <a:solidFill>
                  <a:srgbClr val="000066"/>
                </a:solidFill>
                <a:latin typeface="Arial"/>
              </a:rPr>
              <a:t>motphutcantho.com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46362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buNone/>
            </a:pPr>
            <a:r>
              <a:rPr lang="en-US" sz="3200" b="1" spc="-1" dirty="0">
                <a:solidFill>
                  <a:srgbClr val="996633"/>
                </a:solidFill>
                <a:latin typeface="Arial"/>
              </a:rPr>
              <a:t>CÁC CÔNG NGHỆ SỬ DỤNG</a:t>
            </a:r>
            <a:endParaRPr lang="en-US" sz="3200" b="1" strike="noStrike" spc="-1" dirty="0">
              <a:solidFill>
                <a:srgbClr val="996633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762120" y="1633680"/>
            <a:ext cx="8076960" cy="47667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Autofit/>
          </a:bodyPr>
          <a:lstStyle/>
          <a:p>
            <a:pPr marL="685800" indent="-457200">
              <a:spcBef>
                <a:spcPts val="1417"/>
              </a:spcBef>
            </a:pP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HTML</a:t>
            </a:r>
          </a:p>
          <a:p>
            <a:pPr marL="685800" indent="-457200">
              <a:spcBef>
                <a:spcPts val="1417"/>
              </a:spcBef>
            </a:pPr>
            <a:r>
              <a:rPr lang="en-US" sz="2900" spc="-1" dirty="0">
                <a:solidFill>
                  <a:srgbClr val="000066"/>
                </a:solidFill>
                <a:latin typeface="Arial"/>
              </a:rPr>
              <a:t>CSS</a:t>
            </a:r>
          </a:p>
          <a:p>
            <a:pPr marL="685800" indent="-457200">
              <a:spcBef>
                <a:spcPts val="1417"/>
              </a:spcBef>
            </a:pPr>
            <a:r>
              <a:rPr lang="en-US" sz="2900" b="0" strike="noStrike" spc="-1" dirty="0" err="1">
                <a:solidFill>
                  <a:srgbClr val="000066"/>
                </a:solidFill>
                <a:latin typeface="Arial"/>
              </a:rPr>
              <a:t>Javascript</a:t>
            </a:r>
            <a:endParaRPr lang="en-US" sz="2900" b="0" strike="noStrike" spc="-1" dirty="0">
              <a:solidFill>
                <a:srgbClr val="000066"/>
              </a:solidFill>
              <a:latin typeface="Arial"/>
            </a:endParaRPr>
          </a:p>
          <a:p>
            <a:pPr marL="685800" indent="-457200">
              <a:spcBef>
                <a:spcPts val="1417"/>
              </a:spcBef>
            </a:pPr>
            <a:r>
              <a:rPr lang="en-US" sz="2900" spc="-1" dirty="0">
                <a:solidFill>
                  <a:srgbClr val="000066"/>
                </a:solidFill>
                <a:latin typeface="Arial"/>
              </a:rPr>
              <a:t>PHP</a:t>
            </a:r>
          </a:p>
          <a:p>
            <a:pPr marL="685800" indent="-457200">
              <a:spcBef>
                <a:spcPts val="1417"/>
              </a:spcBef>
            </a:pPr>
            <a:r>
              <a:rPr lang="en-US" sz="2900" b="0" strike="noStrike" spc="-1" dirty="0">
                <a:solidFill>
                  <a:srgbClr val="000066"/>
                </a:solidFill>
                <a:latin typeface="Arial"/>
              </a:rPr>
              <a:t>XAMPP (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apache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, </a:t>
            </a:r>
            <a:r>
              <a:rPr lang="en-US" sz="2900" spc="-1" dirty="0" err="1">
                <a:solidFill>
                  <a:srgbClr val="000066"/>
                </a:solidFill>
                <a:latin typeface="Arial"/>
              </a:rPr>
              <a:t>mysql</a:t>
            </a:r>
            <a:r>
              <a:rPr lang="en-US" sz="2900" spc="-1" dirty="0">
                <a:solidFill>
                  <a:srgbClr val="000066"/>
                </a:solidFill>
                <a:latin typeface="Arial"/>
              </a:rPr>
              <a:t>)</a:t>
            </a:r>
          </a:p>
          <a:p>
            <a:pPr marL="685800" indent="-457200">
              <a:spcBef>
                <a:spcPts val="1417"/>
              </a:spcBef>
            </a:pPr>
            <a:r>
              <a:rPr lang="en-US" sz="2900" spc="-1" dirty="0">
                <a:solidFill>
                  <a:srgbClr val="000066"/>
                </a:solidFill>
                <a:latin typeface="Arial"/>
              </a:rPr>
              <a:t>Session</a:t>
            </a:r>
          </a:p>
          <a:p>
            <a:pPr marL="685800" indent="-457200">
              <a:spcBef>
                <a:spcPts val="1417"/>
              </a:spcBef>
            </a:pPr>
            <a:r>
              <a:rPr lang="en-US" sz="2900" spc="-1" dirty="0">
                <a:solidFill>
                  <a:srgbClr val="000066"/>
                </a:solidFill>
                <a:latin typeface="Arial"/>
              </a:rPr>
              <a:t>AJAX</a:t>
            </a:r>
            <a:endParaRPr lang="en-US" sz="2900" b="0" strike="noStrike" spc="-1" dirty="0">
              <a:solidFill>
                <a:srgbClr val="000066"/>
              </a:solidFill>
              <a:latin typeface="Arial"/>
            </a:endParaRPr>
          </a:p>
        </p:txBody>
      </p:sp>
      <p:sp>
        <p:nvSpPr>
          <p:cNvPr id="87" name="Text Box 5"/>
          <p:cNvSpPr/>
          <p:nvPr/>
        </p:nvSpPr>
        <p:spPr>
          <a:xfrm>
            <a:off x="609480" y="6431040"/>
            <a:ext cx="350496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i="1" strike="noStrike" spc="-1">
                <a:solidFill>
                  <a:srgbClr val="000066"/>
                </a:solidFill>
                <a:latin typeface="Arial"/>
              </a:rPr>
              <a:t>motphutcantho.com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23870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buNone/>
            </a:pPr>
            <a:r>
              <a:rPr lang="en-US" sz="3200" b="1" strike="noStrike" spc="-1" dirty="0">
                <a:solidFill>
                  <a:srgbClr val="996633"/>
                </a:solidFill>
                <a:latin typeface="Arial"/>
              </a:rPr>
              <a:t>CẤU TRÚC CSDL</a:t>
            </a:r>
          </a:p>
        </p:txBody>
      </p:sp>
      <p:sp>
        <p:nvSpPr>
          <p:cNvPr id="87" name="Text Box 5"/>
          <p:cNvSpPr/>
          <p:nvPr/>
        </p:nvSpPr>
        <p:spPr>
          <a:xfrm>
            <a:off x="609480" y="6431040"/>
            <a:ext cx="350496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i="1" strike="noStrike" spc="-1">
                <a:solidFill>
                  <a:srgbClr val="000066"/>
                </a:solidFill>
                <a:latin typeface="Arial"/>
              </a:rPr>
              <a:t>motphutcantho.com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" name="Picture 4" descr="A diagram of a computer&#10;&#10;Description automatically generated">
            <a:extLst>
              <a:ext uri="{FF2B5EF4-FFF2-40B4-BE49-F238E27FC236}">
                <a16:creationId xmlns:a16="http://schemas.microsoft.com/office/drawing/2014/main" id="{C85CB2B4-D414-C55D-2C15-F3DDA728A6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80" y="1751878"/>
            <a:ext cx="8155978" cy="450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902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buNone/>
            </a:pPr>
            <a:r>
              <a:rPr lang="en-US" sz="3200" b="1" strike="noStrike" spc="-1" dirty="0">
                <a:solidFill>
                  <a:srgbClr val="996633"/>
                </a:solidFill>
                <a:latin typeface="Arial"/>
              </a:rPr>
              <a:t>TRANG ĐĂNG KÝ</a:t>
            </a:r>
          </a:p>
        </p:txBody>
      </p:sp>
      <p:sp>
        <p:nvSpPr>
          <p:cNvPr id="87" name="Text Box 5"/>
          <p:cNvSpPr/>
          <p:nvPr/>
        </p:nvSpPr>
        <p:spPr>
          <a:xfrm>
            <a:off x="609480" y="6431040"/>
            <a:ext cx="350496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i="1" strike="noStrike" spc="-1">
                <a:solidFill>
                  <a:srgbClr val="000066"/>
                </a:solidFill>
                <a:latin typeface="Arial"/>
              </a:rPr>
              <a:t>motphutcantho.com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2B4985-78D0-A681-38C9-3051F0C16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303" y="1578370"/>
            <a:ext cx="8593394" cy="4711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242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buNone/>
            </a:pPr>
            <a:r>
              <a:rPr lang="en-US" sz="3200" b="1" strike="noStrike" spc="-1" dirty="0">
                <a:solidFill>
                  <a:srgbClr val="996633"/>
                </a:solidFill>
                <a:latin typeface="Arial"/>
              </a:rPr>
              <a:t>TRANG ĐĂNG NHẬP</a:t>
            </a:r>
          </a:p>
        </p:txBody>
      </p:sp>
      <p:sp>
        <p:nvSpPr>
          <p:cNvPr id="87" name="Text Box 5"/>
          <p:cNvSpPr/>
          <p:nvPr/>
        </p:nvSpPr>
        <p:spPr>
          <a:xfrm>
            <a:off x="609480" y="6431040"/>
            <a:ext cx="350496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i="1" strike="noStrike" spc="-1">
                <a:solidFill>
                  <a:srgbClr val="000066"/>
                </a:solidFill>
                <a:latin typeface="Arial"/>
              </a:rPr>
              <a:t>motphutcantho.com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38738C-4AE6-355F-6E39-144F22B3F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81" y="1651611"/>
            <a:ext cx="8790038" cy="470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891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buNone/>
            </a:pPr>
            <a:r>
              <a:rPr lang="en-US" sz="3200" b="1" strike="noStrike" spc="-1" dirty="0">
                <a:solidFill>
                  <a:srgbClr val="996633"/>
                </a:solidFill>
                <a:latin typeface="Arial"/>
              </a:rPr>
              <a:t>TRANG CHỦ (CHƯA ĐĂNG NHẬP)</a:t>
            </a:r>
          </a:p>
        </p:txBody>
      </p:sp>
      <p:sp>
        <p:nvSpPr>
          <p:cNvPr id="87" name="Text Box 5"/>
          <p:cNvSpPr/>
          <p:nvPr/>
        </p:nvSpPr>
        <p:spPr>
          <a:xfrm>
            <a:off x="609480" y="6431040"/>
            <a:ext cx="350496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i="1" strike="noStrike" spc="-1">
                <a:solidFill>
                  <a:srgbClr val="000066"/>
                </a:solidFill>
                <a:latin typeface="Arial"/>
              </a:rPr>
              <a:t>motphutcantho.com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7EEB49-B164-9453-411E-6BF86ECCE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955" y="1454702"/>
            <a:ext cx="8517608" cy="4641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646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752480" y="282600"/>
            <a:ext cx="7086240" cy="944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/>
          <a:p>
            <a:pPr indent="0">
              <a:buNone/>
            </a:pPr>
            <a:r>
              <a:rPr lang="en-US" sz="3200" b="1" strike="noStrike" spc="-1" dirty="0">
                <a:solidFill>
                  <a:srgbClr val="996633"/>
                </a:solidFill>
                <a:latin typeface="Arial"/>
              </a:rPr>
              <a:t>GIỚI THIỆU (CHƯA ĐĂNG NHẬP)</a:t>
            </a:r>
          </a:p>
        </p:txBody>
      </p:sp>
      <p:sp>
        <p:nvSpPr>
          <p:cNvPr id="87" name="Text Box 5"/>
          <p:cNvSpPr/>
          <p:nvPr/>
        </p:nvSpPr>
        <p:spPr>
          <a:xfrm>
            <a:off x="609480" y="6431040"/>
            <a:ext cx="350496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en-US" sz="1200" b="1" i="1" strike="noStrike" spc="-1">
                <a:solidFill>
                  <a:srgbClr val="000066"/>
                </a:solidFill>
                <a:latin typeface="Arial"/>
              </a:rPr>
              <a:t>motphutcantho.com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FB401E-23D4-2311-D776-5D88511AB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630" y="1781769"/>
            <a:ext cx="8318090" cy="394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346356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760</TotalTime>
  <Words>253</Words>
  <Application>Microsoft Office PowerPoint</Application>
  <PresentationFormat>On-screen Show (4:3)</PresentationFormat>
  <Paragraphs>68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OpenSymbol</vt:lpstr>
      <vt:lpstr>Symbol</vt:lpstr>
      <vt:lpstr>Times New Roman</vt:lpstr>
      <vt:lpstr>Wingdings</vt:lpstr>
      <vt:lpstr>Default Design</vt:lpstr>
      <vt:lpstr>Default Design</vt:lpstr>
      <vt:lpstr>ĐỒ ÁN LẬP TRÌNH WEB</vt:lpstr>
      <vt:lpstr>DANH SÁCH CHỨC NĂNG</vt:lpstr>
      <vt:lpstr>DANH SÁCH CHỨC NĂNG</vt:lpstr>
      <vt:lpstr>CÁC CÔNG NGHỆ SỬ DỤNG</vt:lpstr>
      <vt:lpstr>CẤU TRÚC CSDL</vt:lpstr>
      <vt:lpstr>TRANG ĐĂNG KÝ</vt:lpstr>
      <vt:lpstr>TRANG ĐĂNG NHẬP</vt:lpstr>
      <vt:lpstr>TRANG CHỦ (CHƯA ĐĂNG NHẬP)</vt:lpstr>
      <vt:lpstr>GIỚI THIỆU (CHƯA ĐĂNG NHẬP)</vt:lpstr>
      <vt:lpstr>LIÊN HỆ (CHƯA ĐĂNG NHẬP)</vt:lpstr>
      <vt:lpstr>TRANG CHỦ</vt:lpstr>
      <vt:lpstr>TRANG GIỚI THIỆU</vt:lpstr>
      <vt:lpstr>TRANG LIÊN HỆ</vt:lpstr>
      <vt:lpstr>TRANG HỒ SƠ CỦA TÔI</vt:lpstr>
      <vt:lpstr>LỊCH SỬ MUA HÀNG</vt:lpstr>
      <vt:lpstr>GIỎ HÀNG</vt:lpstr>
      <vt:lpstr>CHỨC NĂNG TÌM KIẾM</vt:lpstr>
      <vt:lpstr>TRANG CHỦ (ADMIN)</vt:lpstr>
      <vt:lpstr>XEM SẢN PHẨM</vt:lpstr>
      <vt:lpstr>THÊM SẢN PHẨM</vt:lpstr>
      <vt:lpstr>CẬP NHẬT SẢN PHẨM</vt:lpstr>
      <vt:lpstr>XÓA SẢN PHẨM</vt:lpstr>
    </vt:vector>
  </TitlesOfParts>
  <Company>CANTHO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LRC</dc:creator>
  <dc:description/>
  <cp:lastModifiedBy>ASUS</cp:lastModifiedBy>
  <cp:revision>56</cp:revision>
  <dcterms:created xsi:type="dcterms:W3CDTF">2008-08-06T06:37:20Z</dcterms:created>
  <dcterms:modified xsi:type="dcterms:W3CDTF">2024-05-02T02:15:54Z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  <property fmtid="{D5CDD505-2E9C-101B-9397-08002B2CF9AE}" pid="3" name="Slides">
    <vt:i4>4</vt:i4>
  </property>
</Properties>
</file>